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98" r:id="rId3"/>
    <p:sldId id="257" r:id="rId4"/>
    <p:sldId id="259" r:id="rId5"/>
    <p:sldId id="302" r:id="rId6"/>
    <p:sldId id="260" r:id="rId7"/>
    <p:sldId id="261" r:id="rId8"/>
    <p:sldId id="262" r:id="rId9"/>
    <p:sldId id="300" r:id="rId10"/>
    <p:sldId id="258" r:id="rId11"/>
    <p:sldId id="263" r:id="rId12"/>
    <p:sldId id="264" r:id="rId13"/>
    <p:sldId id="294" r:id="rId14"/>
    <p:sldId id="295" r:id="rId15"/>
    <p:sldId id="265" r:id="rId16"/>
    <p:sldId id="287" r:id="rId17"/>
    <p:sldId id="288" r:id="rId18"/>
    <p:sldId id="296" r:id="rId19"/>
    <p:sldId id="266" r:id="rId20"/>
    <p:sldId id="267" r:id="rId21"/>
    <p:sldId id="281" r:id="rId22"/>
    <p:sldId id="268" r:id="rId23"/>
    <p:sldId id="283" r:id="rId24"/>
    <p:sldId id="284" r:id="rId25"/>
    <p:sldId id="289" r:id="rId26"/>
    <p:sldId id="290" r:id="rId27"/>
    <p:sldId id="297" r:id="rId28"/>
    <p:sldId id="291" r:id="rId29"/>
    <p:sldId id="293" r:id="rId30"/>
    <p:sldId id="301" r:id="rId31"/>
    <p:sldId id="292" r:id="rId32"/>
    <p:sldId id="299" r:id="rId33"/>
    <p:sldId id="270" r:id="rId34"/>
    <p:sldId id="271" r:id="rId35"/>
    <p:sldId id="272" r:id="rId36"/>
    <p:sldId id="273" r:id="rId37"/>
    <p:sldId id="274" r:id="rId38"/>
    <p:sldId id="275" r:id="rId39"/>
    <p:sldId id="277" r:id="rId40"/>
    <p:sldId id="278" r:id="rId41"/>
    <p:sldId id="279" r:id="rId42"/>
    <p:sldId id="282" r:id="rId43"/>
    <p:sldId id="286" r:id="rId4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A75A0-9F39-4F6E-84AE-B834650F1E03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7514D-0714-462E-8B71-4D321EA02D6A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14D-0714-462E-8B71-4D321EA02D6A}" type="slidenum">
              <a:rPr lang="sk-SK" smtClean="0"/>
              <a:pPr/>
              <a:t>2</a:t>
            </a:fld>
            <a:endParaRPr 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14D-0714-462E-8B71-4D321EA02D6A}" type="slidenum">
              <a:rPr lang="sk-SK" smtClean="0"/>
              <a:pPr/>
              <a:t>23</a:t>
            </a:fld>
            <a:endParaRPr lang="sk-S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14D-0714-462E-8B71-4D321EA02D6A}" type="slidenum">
              <a:rPr lang="sk-SK" smtClean="0"/>
              <a:pPr/>
              <a:t>32</a:t>
            </a:fld>
            <a:endParaRPr lang="sk-S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14D-0714-462E-8B71-4D321EA02D6A}" type="slidenum">
              <a:rPr lang="sk-SK" smtClean="0"/>
              <a:pPr/>
              <a:t>34</a:t>
            </a:fld>
            <a:endParaRPr lang="sk-S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14D-0714-462E-8B71-4D321EA02D6A}" type="slidenum">
              <a:rPr lang="sk-SK" smtClean="0"/>
              <a:pPr/>
              <a:t>36</a:t>
            </a:fld>
            <a:endParaRPr lang="sk-S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14D-0714-462E-8B71-4D321EA02D6A}" type="slidenum">
              <a:rPr lang="sk-SK" smtClean="0"/>
              <a:pPr/>
              <a:t>37</a:t>
            </a:fld>
            <a:endParaRPr lang="sk-S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14D-0714-462E-8B71-4D321EA02D6A}" type="slidenum">
              <a:rPr lang="sk-SK" smtClean="0"/>
              <a:pPr/>
              <a:t>42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B61FE-CA24-4066-8014-5534501A2E8F}" type="datetimeFigureOut">
              <a:rPr lang="sk-SK" smtClean="0"/>
              <a:pPr/>
              <a:t>12. 2. 2012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FEB06-527A-48D0-BC91-4B8E1CAA0C07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E:\Documents%20and%20Settings\HP\Local%20Settings\Temporary%20Internet%20Files\Content.IE5\9ET9MNV0\MS900074186%5b1%5d.mid" TargetMode="External"/><Relationship Id="rId1" Type="http://schemas.openxmlformats.org/officeDocument/2006/relationships/audio" Target="../media/audio1.wav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ocuments and Settings\HP\Plocha\Z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0"/>
            <a:ext cx="6858000" cy="6858000"/>
          </a:xfrm>
          <a:prstGeom prst="rect">
            <a:avLst/>
          </a:prstGeom>
          <a:noFill/>
        </p:spPr>
      </p:pic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0" y="4365104"/>
            <a:ext cx="4788024" cy="32403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k-SK" sz="4400" b="1" dirty="0" smtClean="0">
                <a:solidFill>
                  <a:srgbClr val="0070C0"/>
                </a:solidFill>
                <a:latin typeface="Jokerman" pitchFamily="82" charset="0"/>
              </a:rPr>
              <a:t>  </a:t>
            </a:r>
          </a:p>
          <a:p>
            <a:pPr>
              <a:buNone/>
            </a:pPr>
            <a:r>
              <a:rPr lang="sk-SK" sz="4400" b="1" dirty="0" smtClean="0">
                <a:solidFill>
                  <a:srgbClr val="0070C0"/>
                </a:solidFill>
                <a:latin typeface="Jokerman" pitchFamily="82" charset="0"/>
              </a:rPr>
              <a:t>  naša planéta </a:t>
            </a:r>
          </a:p>
          <a:p>
            <a:pPr>
              <a:buNone/>
            </a:pPr>
            <a:r>
              <a:rPr lang="sk-SK" sz="4400" b="1" dirty="0" smtClean="0">
                <a:solidFill>
                  <a:schemeClr val="bg1"/>
                </a:solidFill>
                <a:latin typeface="Jokerman" pitchFamily="82" charset="0"/>
              </a:rPr>
              <a:t>                       ZEM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21213694">
            <a:off x="457200" y="1268760"/>
            <a:ext cx="8229600" cy="3456384"/>
          </a:xfrm>
        </p:spPr>
        <p:txBody>
          <a:bodyPr>
            <a:noAutofit/>
          </a:bodyPr>
          <a:lstStyle/>
          <a:p>
            <a:r>
              <a:rPr lang="sk-SK" sz="8800" b="1" dirty="0" smtClean="0">
                <a:solidFill>
                  <a:schemeClr val="bg1"/>
                </a:solidFill>
                <a:latin typeface="Jokerman" pitchFamily="82" charset="0"/>
              </a:rPr>
              <a:t>Krásy  našej  planéty</a:t>
            </a:r>
            <a:endParaRPr lang="sk-SK" sz="8800" b="1" dirty="0">
              <a:solidFill>
                <a:schemeClr val="bg1"/>
              </a:solidFill>
              <a:latin typeface="Jokerman" pitchFamily="82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cuments and Settings\HP\Plocha\Krásy Zeme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Documents and Settings\HP\Plocha\Krásy Zeme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Documents and Settings\HP\Plocha\zvieratá\pod hladinou mora\rybky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Documents and Settings\HP\Plocha\Krásy Zeme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142875"/>
            <a:ext cx="9753600" cy="71437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4" name="MS900074186[1].mid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122" name="Picture 2" descr="E:\Documents and Settings\HP\Plocha\Krásy Zeme\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9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Documents and Settings\HP\Plocha\Krásy Zeme\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Documents and Settings\HP\Plocha\zvieratá\voľne žijúce\droz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573016"/>
            <a:ext cx="4379979" cy="3284984"/>
          </a:xfrm>
          <a:prstGeom prst="rect">
            <a:avLst/>
          </a:prstGeom>
          <a:noFill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1824" y="0"/>
            <a:ext cx="4632176" cy="348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9776" y="3059832"/>
            <a:ext cx="5064224" cy="379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0"/>
            <a:ext cx="4716017" cy="353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Documents and Settings\HP\Plocha\Krásy Zeme\47namíbia, Afr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Documents and Settings\HP\Plocha\Krásy Zeme\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Documents and Settings\HP\Plocha\Krásy Zeme\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</p:spPr>
      </p:pic>
      <p:pic>
        <p:nvPicPr>
          <p:cNvPr id="9219" name="Picture 3" descr="E:\Documents and Settings\HP\Plocha\Krásy Zeme\jarná krás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E:\Documents and Settings\HP\Plocha\ROK\JAR\včielka opeľuj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4" name="TextovéPole 3"/>
          <p:cNvSpPr txBox="1"/>
          <p:nvPr/>
        </p:nvSpPr>
        <p:spPr>
          <a:xfrm>
            <a:off x="4860032" y="5517232"/>
            <a:ext cx="29530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400" b="1" dirty="0" smtClean="0">
                <a:solidFill>
                  <a:schemeClr val="bg1"/>
                </a:solidFill>
                <a:latin typeface="Jokerman" pitchFamily="82" charset="0"/>
              </a:rPr>
              <a:t>Kto  som ?</a:t>
            </a:r>
            <a:endParaRPr lang="sk-SK" sz="4400" b="1" dirty="0">
              <a:solidFill>
                <a:schemeClr val="bg1"/>
              </a:solidFill>
              <a:latin typeface="Jokerman" pitchFamily="8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E:\Documents and Settings\HP\Plocha\Krásy Zeme\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E:\Documents and Settings\HP\Plocha\Krásy Zeme\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10349408" cy="7762056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Documents and Settings\HP\Plocha\Krásy Zeme\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5715000"/>
            <a:ext cx="8229600" cy="1143000"/>
          </a:xfrm>
        </p:spPr>
        <p:txBody>
          <a:bodyPr>
            <a:normAutofit/>
          </a:bodyPr>
          <a:lstStyle/>
          <a:p>
            <a:r>
              <a:rPr lang="sk-SK" b="1" dirty="0" smtClean="0">
                <a:solidFill>
                  <a:schemeClr val="bg1"/>
                </a:solidFill>
                <a:latin typeface="Jokerman" pitchFamily="82" charset="0"/>
              </a:rPr>
              <a:t>Poznáš</a:t>
            </a:r>
            <a:r>
              <a:rPr lang="sk-SK" dirty="0" smtClean="0">
                <a:latin typeface="Jokerman" pitchFamily="82" charset="0"/>
              </a:rPr>
              <a:t> </a:t>
            </a:r>
            <a:r>
              <a:rPr lang="sk-SK" dirty="0" smtClean="0">
                <a:solidFill>
                  <a:schemeClr val="bg1"/>
                </a:solidFill>
                <a:latin typeface="Jokerman" pitchFamily="82" charset="0"/>
              </a:rPr>
              <a:t>toto zviera? </a:t>
            </a:r>
            <a:endParaRPr lang="sk-SK" dirty="0">
              <a:solidFill>
                <a:schemeClr val="bg1"/>
              </a:solidFill>
              <a:latin typeface="Jokerman" pitchFamily="8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Documents and Settings\HP\Plocha\Krásy Zeme\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372655" cy="685800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chemeClr val="bg1"/>
                </a:solidFill>
                <a:latin typeface="Jokerman" pitchFamily="82" charset="0"/>
              </a:rPr>
              <a:t>Ako sa volá toto zviera?</a:t>
            </a:r>
            <a:endParaRPr lang="sk-SK" b="1" dirty="0">
              <a:solidFill>
                <a:schemeClr val="bg1"/>
              </a:solidFill>
              <a:latin typeface="Jokerman" pitchFamily="82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E:\Documents and Settings\HP\Plocha\Krásy Zeme\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142875"/>
            <a:ext cx="9753600" cy="714375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Documents and Settings\HP\Plocha\Krásy Zeme\1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12560" cy="7209420"/>
          </a:xfrm>
          <a:prstGeom prst="rect">
            <a:avLst/>
          </a:prstGeom>
          <a:noFill/>
        </p:spPr>
      </p:pic>
      <p:sp>
        <p:nvSpPr>
          <p:cNvPr id="4" name="TextovéPole 3"/>
          <p:cNvSpPr txBox="1"/>
          <p:nvPr/>
        </p:nvSpPr>
        <p:spPr>
          <a:xfrm>
            <a:off x="0" y="4941168"/>
            <a:ext cx="96125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>
                <a:solidFill>
                  <a:srgbClr val="C00000"/>
                </a:solidFill>
                <a:latin typeface="Jokerman" pitchFamily="82" charset="0"/>
              </a:rPr>
              <a:t>         </a:t>
            </a:r>
            <a:r>
              <a:rPr lang="sk-SK" sz="4400" b="1" dirty="0" smtClean="0">
                <a:solidFill>
                  <a:schemeClr val="bg1"/>
                </a:solidFill>
                <a:latin typeface="Jokerman" pitchFamily="82" charset="0"/>
              </a:rPr>
              <a:t>Koľko</a:t>
            </a:r>
            <a:r>
              <a:rPr lang="sk-SK" sz="4000" b="1" dirty="0" smtClean="0">
                <a:solidFill>
                  <a:schemeClr val="bg1"/>
                </a:solidFill>
                <a:latin typeface="Jokerman" pitchFamily="82" charset="0"/>
              </a:rPr>
              <a:t>  bodiek  mi  vidno </a:t>
            </a:r>
          </a:p>
          <a:p>
            <a:r>
              <a:rPr lang="sk-SK" sz="4000" b="1" dirty="0" smtClean="0">
                <a:solidFill>
                  <a:schemeClr val="bg1"/>
                </a:solidFill>
                <a:latin typeface="Jokerman" pitchFamily="82" charset="0"/>
              </a:rPr>
              <a:t>         ma  kabátiku?</a:t>
            </a:r>
            <a:endParaRPr lang="sk-SK" sz="4000" b="1" dirty="0">
              <a:solidFill>
                <a:schemeClr val="bg1"/>
              </a:solidFill>
              <a:latin typeface="Jokerman" pitchFamily="8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Documents and Settings\HP\Plocha\Krásy Zeme\1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9924" y="36513"/>
            <a:ext cx="9413462" cy="6821487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:\Documents and Settings\HP\Plocha\Krásy Zeme\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123825"/>
            <a:ext cx="9753600" cy="710565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E:\Documents and Settings\HP\Plocha\ROK\LETO\bodli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Documents and Settings\HP\Plocha\Krásy Zeme\1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96552" y="-457200"/>
            <a:ext cx="9753600" cy="731520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577080" y="1412776"/>
            <a:ext cx="9721080" cy="1143000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FFFF00"/>
                </a:solidFill>
                <a:latin typeface="Jokerman" pitchFamily="82" charset="0"/>
              </a:rPr>
              <a:t>Ako  sa  volajú  tieto  kvety </a:t>
            </a:r>
            <a:br>
              <a:rPr lang="sk-SK" b="1" dirty="0" smtClean="0">
                <a:solidFill>
                  <a:srgbClr val="FFFF00"/>
                </a:solidFill>
                <a:latin typeface="Jokerman" pitchFamily="82" charset="0"/>
              </a:rPr>
            </a:br>
            <a:r>
              <a:rPr lang="sk-SK" b="1" dirty="0" smtClean="0">
                <a:solidFill>
                  <a:srgbClr val="FFFF00"/>
                </a:solidFill>
                <a:latin typeface="Jokerman" pitchFamily="82" charset="0"/>
              </a:rPr>
              <a:t>a  akej  sú farby?</a:t>
            </a:r>
            <a:endParaRPr lang="sk-SK" b="1" dirty="0">
              <a:solidFill>
                <a:srgbClr val="FFFF00"/>
              </a:solidFill>
              <a:latin typeface="Jokerman" pitchFamily="82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E:\Documents and Settings\HP\Plocha\ROK\JESEŇ\hub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229600" cy="1143000"/>
          </a:xfrm>
        </p:spPr>
        <p:txBody>
          <a:bodyPr>
            <a:normAutofit/>
          </a:bodyPr>
          <a:lstStyle/>
          <a:p>
            <a:r>
              <a:rPr lang="sk-SK" b="1" dirty="0" smtClean="0">
                <a:solidFill>
                  <a:schemeClr val="bg1"/>
                </a:solidFill>
                <a:latin typeface="Jokerman" pitchFamily="82" charset="0"/>
              </a:rPr>
              <a:t>Je  táto  huba  jedlá ?</a:t>
            </a:r>
            <a:endParaRPr lang="sk-SK" b="1" dirty="0">
              <a:solidFill>
                <a:schemeClr val="bg1"/>
              </a:solidFill>
              <a:latin typeface="Jokerman" pitchFamily="82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:\Documents and Settings\HP\Plocha\ROK\JESEŇ\jesenná krás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836712"/>
            <a:ext cx="8229600" cy="1143000"/>
          </a:xfrm>
        </p:spPr>
        <p:txBody>
          <a:bodyPr>
            <a:noAutofit/>
          </a:bodyPr>
          <a:lstStyle/>
          <a:p>
            <a:r>
              <a:rPr lang="sk-SK" b="1" dirty="0" smtClean="0">
                <a:solidFill>
                  <a:schemeClr val="bg1"/>
                </a:solidFill>
                <a:latin typeface="Jokerman" pitchFamily="82" charset="0"/>
              </a:rPr>
              <a:t>Prečo   je  lístie  na  stromoch červené?</a:t>
            </a:r>
            <a:endParaRPr lang="sk-SK" b="1" dirty="0">
              <a:solidFill>
                <a:schemeClr val="bg1"/>
              </a:solidFill>
              <a:latin typeface="Jokerman" pitchFamily="82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E:\Documents and Settings\HP\Plocha\ROK\JESEŇ\muchotráv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9600" y="-457200"/>
            <a:ext cx="9753600" cy="7315200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467544" y="5445224"/>
            <a:ext cx="666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 smtClean="0">
                <a:solidFill>
                  <a:srgbClr val="FF0000"/>
                </a:solidFill>
                <a:latin typeface="Jokerman" pitchFamily="82" charset="0"/>
              </a:rPr>
              <a:t>Ako sa  volá  táto  huba  ?</a:t>
            </a:r>
            <a:endParaRPr lang="sk-SK" sz="4000" b="1" dirty="0">
              <a:solidFill>
                <a:srgbClr val="FF0000"/>
              </a:solidFill>
              <a:latin typeface="Jokerman" pitchFamily="8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Documents and Settings\HP\Plocha\ROK\ZIMA\Slovensko v zi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9600" y="0"/>
            <a:ext cx="9753600" cy="7105650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2771800" y="548680"/>
            <a:ext cx="58128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400" b="1" dirty="0" smtClean="0">
                <a:latin typeface="Jokerman" pitchFamily="82" charset="0"/>
              </a:rPr>
              <a:t>Aké  ročné  obdobie </a:t>
            </a:r>
          </a:p>
          <a:p>
            <a:r>
              <a:rPr lang="sk-SK" sz="4400" b="1" dirty="0" smtClean="0">
                <a:latin typeface="Jokerman" pitchFamily="82" charset="0"/>
              </a:rPr>
              <a:t>je  na  obrázku?</a:t>
            </a:r>
            <a:endParaRPr lang="sk-SK" sz="4400" b="1" dirty="0">
              <a:latin typeface="Jokerman" pitchFamily="8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E:\Documents and Settings\HP\Plocha\ROK\ZIMA\cencú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119063"/>
            <a:ext cx="9753600" cy="7096126"/>
          </a:xfrm>
          <a:prstGeom prst="rect">
            <a:avLst/>
          </a:prstGeom>
          <a:noFill/>
        </p:spPr>
      </p:pic>
      <p:sp>
        <p:nvSpPr>
          <p:cNvPr id="4" name="TextovéPole 3"/>
          <p:cNvSpPr txBox="1"/>
          <p:nvPr/>
        </p:nvSpPr>
        <p:spPr>
          <a:xfrm>
            <a:off x="0" y="5733256"/>
            <a:ext cx="8532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 smtClean="0">
                <a:solidFill>
                  <a:schemeClr val="accent6">
                    <a:lumMod val="75000"/>
                  </a:schemeClr>
                </a:solidFill>
                <a:latin typeface="Jokerman" pitchFamily="82" charset="0"/>
              </a:rPr>
              <a:t>    Čo chytá  mačička   labkami?</a:t>
            </a:r>
            <a:endParaRPr lang="sk-SK" sz="4400" b="1" dirty="0">
              <a:solidFill>
                <a:schemeClr val="accent6">
                  <a:lumMod val="75000"/>
                </a:schemeClr>
              </a:solidFill>
              <a:latin typeface="Jokerman" pitchFamily="8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E:\Documents and Settings\HP\Plocha\ROK\ZIMA\vloč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56265" y="0"/>
            <a:ext cx="10700265" cy="7118648"/>
          </a:xfrm>
          <a:prstGeom prst="rect">
            <a:avLst/>
          </a:prstGeom>
          <a:noFill/>
        </p:spPr>
      </p:pic>
      <p:sp>
        <p:nvSpPr>
          <p:cNvPr id="4" name="TextovéPole 3"/>
          <p:cNvSpPr txBox="1"/>
          <p:nvPr/>
        </p:nvSpPr>
        <p:spPr>
          <a:xfrm>
            <a:off x="1151112" y="404664"/>
            <a:ext cx="7992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  <a:latin typeface="Jokerman" pitchFamily="82" charset="0"/>
              </a:rPr>
              <a:t>               Hádajte ,  </a:t>
            </a:r>
            <a:r>
              <a:rPr lang="sk-SK" sz="4400" b="1" dirty="0" smtClean="0">
                <a:solidFill>
                  <a:schemeClr val="bg1"/>
                </a:solidFill>
                <a:latin typeface="Jokerman" pitchFamily="82" charset="0"/>
              </a:rPr>
              <a:t>kto</a:t>
            </a:r>
            <a:r>
              <a:rPr lang="sk-SK" sz="4000" b="1" dirty="0" smtClean="0">
                <a:solidFill>
                  <a:schemeClr val="bg1"/>
                </a:solidFill>
                <a:latin typeface="Jokerman" pitchFamily="82" charset="0"/>
              </a:rPr>
              <a:t>  som?   </a:t>
            </a:r>
            <a:endParaRPr lang="sk-SK" sz="4000" b="1" dirty="0">
              <a:solidFill>
                <a:schemeClr val="bg1"/>
              </a:solidFill>
              <a:latin typeface="Jokerman" pitchFamily="82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4427984" y="332656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>
                <a:solidFill>
                  <a:schemeClr val="bg1"/>
                </a:solidFill>
                <a:latin typeface="Jokerman" pitchFamily="82" charset="0"/>
              </a:rPr>
              <a:t>   </a:t>
            </a:r>
            <a:endParaRPr lang="sk-SK" sz="4000" dirty="0">
              <a:solidFill>
                <a:schemeClr val="bg1"/>
              </a:solidFill>
              <a:latin typeface="Jokerman" pitchFamily="82" charset="0"/>
            </a:endParaRPr>
          </a:p>
        </p:txBody>
      </p:sp>
      <p:pic>
        <p:nvPicPr>
          <p:cNvPr id="2050" name="Picture 2" descr="E:\Documents and Settings\HP\Plocha\rastliny, plody\jarabina v zi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:\Documents and Settings\HP\Plocha\ROK\rok- 4 ročné obdob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755576" y="980728"/>
            <a:ext cx="78488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 smtClean="0">
                <a:latin typeface="Jokerman" pitchFamily="82" charset="0"/>
              </a:rPr>
              <a:t>Ak  chceme , aby  naša   Zem </a:t>
            </a:r>
          </a:p>
          <a:p>
            <a:r>
              <a:rPr lang="sk-SK" sz="4400" b="1" dirty="0" smtClean="0">
                <a:latin typeface="Jokerman" pitchFamily="82" charset="0"/>
              </a:rPr>
              <a:t>ostala  i  naďalej  taká  krásna,</a:t>
            </a:r>
          </a:p>
          <a:p>
            <a:r>
              <a:rPr lang="sk-SK" sz="4400" b="1" dirty="0" smtClean="0">
                <a:latin typeface="Jokerman" pitchFamily="82" charset="0"/>
              </a:rPr>
              <a:t>nesmieme  zabúdať  na to, </a:t>
            </a:r>
          </a:p>
          <a:p>
            <a:r>
              <a:rPr lang="sk-SK" sz="4400" b="1" dirty="0" smtClean="0">
                <a:latin typeface="Jokerman" pitchFamily="82" charset="0"/>
              </a:rPr>
              <a:t>čo  jej  škodí,  ničí   ju...</a:t>
            </a:r>
            <a:endParaRPr lang="sk-SK" sz="4400" b="1" dirty="0">
              <a:latin typeface="Jokerman" pitchFamily="82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5013176"/>
            <a:ext cx="2106935" cy="157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5025288"/>
            <a:ext cx="3384376" cy="1598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5013176"/>
            <a:ext cx="2448272" cy="159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3066" y="4354091"/>
            <a:ext cx="3980934" cy="250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37112"/>
            <a:ext cx="4123955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7452" y="0"/>
            <a:ext cx="3616548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2132856"/>
            <a:ext cx="4050196" cy="270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4693076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2852936"/>
            <a:ext cx="1655186" cy="1367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509120"/>
            <a:ext cx="3275857" cy="218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88640"/>
            <a:ext cx="3365653" cy="2239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2060848"/>
            <a:ext cx="344467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19456"/>
            <a:ext cx="3458434" cy="2301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221088"/>
            <a:ext cx="3347864" cy="2475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635896" y="980728"/>
            <a:ext cx="4176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  <a:latin typeface="Jokerman" pitchFamily="82" charset="0"/>
              </a:rPr>
              <a:t>AKO   môžeme  pomôcť  my ?</a:t>
            </a:r>
            <a:endParaRPr lang="sk-SK" sz="4000" b="1" dirty="0">
              <a:solidFill>
                <a:schemeClr val="bg1"/>
              </a:solidFill>
              <a:latin typeface="Jokerman" pitchFamily="82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2762902" cy="312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717032"/>
            <a:ext cx="2578586" cy="274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3717032"/>
            <a:ext cx="273630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76672"/>
            <a:ext cx="2366823" cy="235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501008"/>
            <a:ext cx="2466380" cy="2482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509120"/>
            <a:ext cx="2969410" cy="2129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332656"/>
            <a:ext cx="1483221" cy="1825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4581128"/>
            <a:ext cx="3063309" cy="2031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104" y="692696"/>
            <a:ext cx="3195439" cy="212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27784" y="2348880"/>
            <a:ext cx="2595629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539552" y="332656"/>
            <a:ext cx="77973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smtClean="0">
                <a:latin typeface="Jokerman" pitchFamily="82" charset="0"/>
              </a:rPr>
              <a:t>Vyber , ktorý  obrázok  hovorí</a:t>
            </a:r>
          </a:p>
          <a:p>
            <a:r>
              <a:rPr lang="sk-SK" sz="4000" b="1" dirty="0" smtClean="0">
                <a:latin typeface="Jokerman" pitchFamily="82" charset="0"/>
              </a:rPr>
              <a:t> čo  je  nesprávne , a prečo ?</a:t>
            </a:r>
            <a:endParaRPr lang="sk-SK" sz="4000" b="1" dirty="0">
              <a:latin typeface="Jokerman" pitchFamily="82" charset="0"/>
            </a:endParaRPr>
          </a:p>
        </p:txBody>
      </p:sp>
      <p:pic>
        <p:nvPicPr>
          <p:cNvPr id="7173" name="Picture 5" descr="E:\Documents and Settings\HP\Plocha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132856"/>
            <a:ext cx="7300121" cy="3528392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Documents and Settings\HP\Plocha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447" y="1916832"/>
            <a:ext cx="7300121" cy="3528392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Documents and Settings\HP\Plocha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1628800"/>
            <a:ext cx="7508017" cy="360384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Documents and Settings\HP\Plocha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61742"/>
            <a:ext cx="7848872" cy="3767458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Documents and Settings\HP\Plocha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67" y="1628800"/>
            <a:ext cx="7650850" cy="3672408"/>
          </a:xfrm>
          <a:prstGeom prst="rect">
            <a:avLst/>
          </a:prstGeom>
          <a:noFill/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876256" y="764704"/>
            <a:ext cx="22677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>Každoročne si 22. apríla pripomíname Deň Zeme. Je to deň, ktorý patrí našej planéte Zem. Zemi, ktorú by si mal každý z nás vážiť a hlavne sa o ňu aj starať. Aspoň tento deň by sa mali ľudia odhodlať pre ňu niečo pekné, užitočné a prospešné urobiť. Musíme teda využiť čas na to, aby sme sa všetci pričinili k zachráneniu našej krásnej planéty </a:t>
            </a:r>
            <a:endParaRPr lang="sk-SK" dirty="0"/>
          </a:p>
        </p:txBody>
      </p:sp>
      <p:pic>
        <p:nvPicPr>
          <p:cNvPr id="17411" name="Picture 3" descr="den ze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032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59632" y="3140968"/>
            <a:ext cx="69127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b="1" i="1" dirty="0" smtClean="0"/>
              <a:t>“AŽ  UMRIE  POSLEDNÝ  STROM  , POSLEDNÁ  RIEKA BUDE  OTRÁVENÁ  A POSLEDNÁ  RYBA  BUDE  CHYTENÁ, VTEDY SI  UVEDOMÍME,  ŽE  PENIAZE SA  JESŤ NEDAJÚ”</a:t>
            </a:r>
            <a:endParaRPr lang="sk-SK" sz="28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899592" y="1196752"/>
            <a:ext cx="6912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>
                <a:solidFill>
                  <a:srgbClr val="C00000"/>
                </a:solidFill>
                <a:latin typeface="Jokerman" pitchFamily="82" charset="0"/>
              </a:rPr>
              <a:t> Nedovoľme ,</a:t>
            </a:r>
          </a:p>
          <a:p>
            <a:r>
              <a:rPr lang="sk-SK" sz="4000" dirty="0" smtClean="0">
                <a:solidFill>
                  <a:srgbClr val="C00000"/>
                </a:solidFill>
                <a:latin typeface="Jokerman" pitchFamily="82" charset="0"/>
              </a:rPr>
              <a:t> aby  sa  naplnila táto  veta:</a:t>
            </a:r>
            <a:endParaRPr lang="sk-SK" sz="4000" dirty="0">
              <a:solidFill>
                <a:srgbClr val="C00000"/>
              </a:solidFill>
              <a:latin typeface="Jokerman" pitchFamily="82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187624" y="6021288"/>
            <a:ext cx="5677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Spracovala : Edita </a:t>
            </a:r>
            <a:r>
              <a:rPr lang="sk-SK" dirty="0" err="1" smtClean="0"/>
              <a:t>Močilanová</a:t>
            </a:r>
            <a:r>
              <a:rPr lang="sk-SK" dirty="0" smtClean="0"/>
              <a:t> , ZŠ s MŠ  Hurbanova, Martin</a:t>
            </a:r>
            <a:endParaRPr lang="sk-SK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1137</TotalTime>
  <Words>242</Words>
  <Application>Microsoft Office PowerPoint</Application>
  <PresentationFormat>Předvádění na obrazovce (4:3)</PresentationFormat>
  <Paragraphs>37</Paragraphs>
  <Slides>43</Slides>
  <Notes>7</Notes>
  <HiddenSlides>0</HiddenSlides>
  <MMClips>2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43</vt:i4>
      </vt:variant>
    </vt:vector>
  </HeadingPairs>
  <TitlesOfParts>
    <vt:vector size="44" baseType="lpstr">
      <vt:lpstr>Motív Office</vt:lpstr>
      <vt:lpstr>Snímek 1</vt:lpstr>
      <vt:lpstr>Krásy  našej  planéty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Poznáš toto zviera? </vt:lpstr>
      <vt:lpstr>Ako sa volá toto zviera?</vt:lpstr>
      <vt:lpstr>Snímek 18</vt:lpstr>
      <vt:lpstr>Snímek 19</vt:lpstr>
      <vt:lpstr>Snímek 20</vt:lpstr>
      <vt:lpstr>Snímek 21</vt:lpstr>
      <vt:lpstr>Snímek 22</vt:lpstr>
      <vt:lpstr>Ako  sa  volajú  tieto  kvety  a  akej  sú farby?</vt:lpstr>
      <vt:lpstr>Je  táto  huba  jedlá ?</vt:lpstr>
      <vt:lpstr>Prečo   je  lístie  na  stromoch červené?</vt:lpstr>
      <vt:lpstr>Snímek 26</vt:lpstr>
      <vt:lpstr>Snímek 27</vt:lpstr>
      <vt:lpstr>Snímek 28</vt:lpstr>
      <vt:lpstr>Snímek 29</vt:lpstr>
      <vt:lpstr>Snímek 30</vt:lpstr>
      <vt:lpstr>Snímek 31</vt:lpstr>
      <vt:lpstr>Snímek 32</vt:lpstr>
      <vt:lpstr>Snímek 33</vt:lpstr>
      <vt:lpstr>Snímek 34</vt:lpstr>
      <vt:lpstr>Snímek 35</vt:lpstr>
      <vt:lpstr>Snímek 36</vt:lpstr>
      <vt:lpstr>Snímek 37</vt:lpstr>
      <vt:lpstr>Snímek 38</vt:lpstr>
      <vt:lpstr>Snímek 39</vt:lpstr>
      <vt:lpstr>Snímek 40</vt:lpstr>
      <vt:lpstr>Snímek 41</vt:lpstr>
      <vt:lpstr>Snímek 42</vt:lpstr>
      <vt:lpstr>Snímek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NašA PLANéTA zem</dc:title>
  <dc:creator> edita,Hurbanova</dc:creator>
  <cp:lastModifiedBy>HP</cp:lastModifiedBy>
  <cp:revision>164</cp:revision>
  <dcterms:created xsi:type="dcterms:W3CDTF">2012-01-06T17:06:31Z</dcterms:created>
  <dcterms:modified xsi:type="dcterms:W3CDTF">2012-02-12T17:06:53Z</dcterms:modified>
</cp:coreProperties>
</file>